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  <p:sldMasterId id="2147483684" r:id="rId2"/>
    <p:sldMasterId id="2147483696" r:id="rId3"/>
  </p:sldMasterIdLst>
  <p:sldIdLst>
    <p:sldId id="263" r:id="rId4"/>
    <p:sldId id="264" r:id="rId5"/>
    <p:sldId id="265" r:id="rId6"/>
    <p:sldId id="257" r:id="rId7"/>
    <p:sldId id="259" r:id="rId8"/>
    <p:sldId id="260" r:id="rId9"/>
    <p:sldId id="262" r:id="rId10"/>
    <p:sldId id="261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7DEAF582-B4FC-42F9-8D1C-495E6B79C92E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FB49ACA-6AA3-4082-862A-7842C3517C4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n/imghp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ST. ANDREW’S INSTITUTE OF </a:t>
            </a:r>
            <a:r>
              <a:rPr lang="en-US" sz="3200" b="1" dirty="0" smtClean="0"/>
              <a:t>TECHNOLOGY</a:t>
            </a:r>
          </a:p>
          <a:p>
            <a:pPr marL="0" indent="0" algn="ctr">
              <a:buNone/>
            </a:pPr>
            <a:r>
              <a:rPr lang="en-US" sz="3200" b="1" dirty="0" smtClean="0"/>
              <a:t> </a:t>
            </a:r>
            <a:r>
              <a:rPr lang="en-US" sz="3200" b="1" dirty="0"/>
              <a:t>AND </a:t>
            </a:r>
            <a:r>
              <a:rPr lang="en-US" sz="3200" b="1" dirty="0" smtClean="0"/>
              <a:t>MANAGEMENT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Name</a:t>
            </a:r>
            <a:r>
              <a:rPr lang="en-IN" b="1" dirty="0" smtClean="0">
                <a:latin typeface="Bahnschrift SemiLight" panose="020B0502040204020203" charset="0"/>
                <a:cs typeface="Bahnschrift SemiLight" panose="020B0502040204020203" charset="0"/>
              </a:rPr>
              <a:t>: SANGAM BAA</a:t>
            </a: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/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Branch: BCA</a:t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Section: B</a:t>
            </a:r>
            <a:b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</a:br>
            <a:r>
              <a:rPr lang="en-IN" b="1" dirty="0">
                <a:latin typeface="Bahnschrift SemiLight" panose="020B0502040204020203" charset="0"/>
                <a:cs typeface="Bahnschrift SemiLight" panose="020B0502040204020203" charset="0"/>
              </a:rPr>
              <a:t>Roll No: </a:t>
            </a:r>
            <a:r>
              <a:rPr lang="en-IN" b="1" dirty="0" smtClean="0">
                <a:latin typeface="Bahnschrift SemiLight" panose="020B0502040204020203" charset="0"/>
                <a:cs typeface="Bahnschrift SemiLight" panose="020B0502040204020203" charset="0"/>
              </a:rPr>
              <a:t>229135</a:t>
            </a:r>
          </a:p>
          <a:p>
            <a:pPr marL="0" indent="0" algn="ctr">
              <a:buNone/>
            </a:pPr>
            <a:r>
              <a:rPr lang="en-IN" b="1" dirty="0" smtClean="0">
                <a:latin typeface="Bahnschrift SemiLight" panose="020B0502040204020203" charset="0"/>
              </a:rPr>
              <a:t>SUB: TECHNICAL TRAINING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94" y="1064016"/>
            <a:ext cx="2521684" cy="2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4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2" y="525558"/>
            <a:ext cx="6115792" cy="435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16" y="1519299"/>
            <a:ext cx="5228436" cy="431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87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Hp8332\Pictures\Screenshots\Screenshot (9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4" y="569913"/>
            <a:ext cx="9930601" cy="55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4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792" y="722774"/>
            <a:ext cx="9366325" cy="880739"/>
          </a:xfrm>
        </p:spPr>
        <p:txBody>
          <a:bodyPr/>
          <a:lstStyle/>
          <a:p>
            <a:r>
              <a:rPr lang="en-IN" b="1" dirty="0"/>
              <a:t>Some Pictures from my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00" y="2619837"/>
            <a:ext cx="6240156" cy="3508375"/>
          </a:xfrm>
        </p:spPr>
      </p:pic>
      <p:sp>
        <p:nvSpPr>
          <p:cNvPr id="6" name="Title 1"/>
          <p:cNvSpPr txBox="1"/>
          <p:nvPr/>
        </p:nvSpPr>
        <p:spPr>
          <a:xfrm>
            <a:off x="489155" y="12942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Header Area</a:t>
            </a:r>
            <a:endParaRPr lang="en-IN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Content Area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778354"/>
            <a:ext cx="4559300" cy="256335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2777908"/>
            <a:ext cx="4560887" cy="256424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8332\Pictures\Screenshots\Screenshot (1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391" y="2324100"/>
            <a:ext cx="6240156" cy="35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8332\Pictures\Screenshots\Screenshot (1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73" y="840203"/>
            <a:ext cx="9594624" cy="53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8332\Pictures\Screenshots\Screenshot (1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96" y="510278"/>
            <a:ext cx="9133980" cy="5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6122"/>
            <a:ext cx="10515600" cy="3930506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While  doing this project I learn many things about HTML ANS CSS.</a:t>
            </a:r>
          </a:p>
          <a:p>
            <a:pPr marL="68580" indent="0">
              <a:buNone/>
            </a:pPr>
            <a:r>
              <a:rPr lang="en-US" dirty="0" smtClean="0"/>
              <a:t>To do this project my friends help me</a:t>
            </a:r>
            <a:r>
              <a:rPr lang="en-US" dirty="0"/>
              <a:t> </a:t>
            </a:r>
            <a:r>
              <a:rPr lang="en-US" dirty="0" smtClean="0"/>
              <a:t>and I also take help from </a:t>
            </a:r>
            <a:r>
              <a:rPr lang="en-US" b="1" dirty="0" smtClean="0"/>
              <a:t>YouTube and Google(</a:t>
            </a:r>
            <a:r>
              <a:rPr lang="en-US" b="1" dirty="0"/>
              <a:t> </a:t>
            </a:r>
            <a:endParaRPr lang="en-US" dirty="0"/>
          </a:p>
          <a:p>
            <a:r>
              <a:rPr lang="en-US" b="1" dirty="0"/>
              <a:t>1. </a:t>
            </a:r>
            <a:r>
              <a:rPr lang="en-US" b="1" u="sng" dirty="0">
                <a:hlinkClick r:id="rId2"/>
              </a:rPr>
              <a:t>www.w3schools.com</a:t>
            </a:r>
            <a:endParaRPr lang="en-US" dirty="0"/>
          </a:p>
          <a:p>
            <a:r>
              <a:rPr lang="en-US" b="1" dirty="0"/>
              <a:t>2. </a:t>
            </a:r>
            <a:r>
              <a:rPr lang="en-US" b="1" u="sng" dirty="0">
                <a:hlinkClick r:id="rId3"/>
              </a:rPr>
              <a:t>www.google.co.in/imghp</a:t>
            </a:r>
            <a:endParaRPr lang="en-US" dirty="0"/>
          </a:p>
          <a:p>
            <a:r>
              <a:rPr lang="en-US" b="1" dirty="0"/>
              <a:t>3. </a:t>
            </a:r>
            <a:r>
              <a:rPr lang="en-US" b="1" smtClean="0"/>
              <a:t>Pait3d</a:t>
            </a:r>
            <a:endParaRPr lang="en-US" dirty="0"/>
          </a:p>
          <a:p>
            <a:pPr marL="68580" indent="0">
              <a:buNone/>
            </a:pPr>
            <a:endParaRPr lang="en-US" b="1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22</TotalTime>
  <Words>54</Words>
  <Application>Microsoft Office PowerPoint</Application>
  <PresentationFormat>Custom</PresentationFormat>
  <Paragraphs>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Paper</vt:lpstr>
      <vt:lpstr>Austin</vt:lpstr>
      <vt:lpstr>Opulent</vt:lpstr>
      <vt:lpstr>PowerPoint Presentation</vt:lpstr>
      <vt:lpstr>PowerPoint Presentation</vt:lpstr>
      <vt:lpstr>PowerPoint Presentation</vt:lpstr>
      <vt:lpstr>Some Pictures from my Website</vt:lpstr>
      <vt:lpstr>Content Area</vt:lpstr>
      <vt:lpstr>PowerPoint Presentation</vt:lpstr>
      <vt:lpstr>PowerPoint Presentation</vt:lpstr>
      <vt:lpstr>PowerPoint Presentation</vt:lpstr>
      <vt:lpstr>Bibliography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Aaron Mathew Philip Branch: BCA Section: B Roll No: 229222</dc:title>
  <dc:creator>Aaron Philip</dc:creator>
  <cp:lastModifiedBy>Windows User</cp:lastModifiedBy>
  <cp:revision>11</cp:revision>
  <dcterms:created xsi:type="dcterms:W3CDTF">2022-11-27T17:35:00Z</dcterms:created>
  <dcterms:modified xsi:type="dcterms:W3CDTF">2022-12-02T04:40:57Z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C1F53B615D7B478892836B77B56CE7C0</vt:lpwstr>
  </property>
  <property fmtid="{D5CDD505-2E9C-101B-9397-08002B2CF9AE}" pid="3" name="KSOProductBuildVer">
    <vt:lpwstr>1033-11.2.0.11417</vt:lpwstr>
  </property>
</Properties>
</file>